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3" r:id="rId13"/>
    <p:sldId id="269" r:id="rId14"/>
    <p:sldId id="262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7" d="100"/>
          <a:sy n="67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54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984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319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042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08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413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639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084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963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014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4415-5669-46A2-A60D-D39F98FEC28E}" type="datetimeFigureOut">
              <a:rPr lang="zh-HK" altLang="en-US" smtClean="0"/>
              <a:t>1/1/2017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7C304-FE02-4EDE-B747-6E32E24EB6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366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x1uw4n575M?list=PL359A97467626E78A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mmHnDGXXs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y-hr05kTF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swNQVcQhc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MfFPCc7ox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wgvweIF8Z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 dirty="0" smtClean="0"/>
              <a:t>音樂專題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HK" altLang="en-US" sz="4400" b="1" dirty="0" smtClean="0">
                <a:solidFill>
                  <a:schemeClr val="tx1"/>
                </a:solidFill>
              </a:rPr>
              <a:t>日本樂器</a:t>
            </a:r>
            <a:endParaRPr lang="en-US" altLang="zh-HK" sz="4400" b="1" dirty="0" smtClean="0">
              <a:solidFill>
                <a:schemeClr val="tx1"/>
              </a:solidFill>
            </a:endParaRPr>
          </a:p>
          <a:p>
            <a:endParaRPr lang="zh-HK" alt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084168" y="570750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2800" dirty="0" smtClean="0"/>
              <a:t>李敬謙  </a:t>
            </a:r>
            <a:r>
              <a:rPr lang="en-US" altLang="zh-HK" sz="2800" dirty="0" smtClean="0"/>
              <a:t>5E (18)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907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日本歌曲風格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日本雅樂是日本興盛於平安時代的一種傳統音樂，也是以大規模合奏型態演奏的音樂，雅樂（雅楽、ががく）意指「雅正之樂」。樂曲以器樂曲為多，至今仍是日本的宮廷音樂，是現存於世界最古老的音樂形式。雅樂最初在奈良時代自中國及朝鮮傳入日本，隨後經模仿及融合而產生日本雅樂</a:t>
            </a:r>
            <a:r>
              <a:rPr lang="ja-JP" altLang="en-US" dirty="0" smtClean="0"/>
              <a:t>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960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日本雅樂</a:t>
            </a:r>
          </a:p>
        </p:txBody>
      </p:sp>
      <p:pic>
        <p:nvPicPr>
          <p:cNvPr id="4" name="kx1uw4n575M?list=PL359A97467626E78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63688" y="1700808"/>
            <a:ext cx="5616752" cy="315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日本舞蹈風格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4762872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日本舞（日語：舞踊或者是日本舞踊）是日本傳統表演藝術，類似今日的舞蹈與啞劇融合。日本舞較早時期與神事及能樂等活動結合，在江戶時代（</a:t>
            </a:r>
            <a:r>
              <a:rPr lang="en-US" altLang="zh-TW" dirty="0" smtClean="0"/>
              <a:t>17</a:t>
            </a:r>
            <a:r>
              <a:rPr lang="zh-TW" altLang="en-US" dirty="0" smtClean="0"/>
              <a:t>世紀）獨立發展。日本舞分為「花柳流、藤間流、若柳流、西川流、坂東流」五大流派，不過雖然多是由專家獨自進行的，但主要是因為藝妓獨特的表現風格而連帶推廣出去。另有民俗舞，較著名的有盆踴、阿波舞等。</a:t>
            </a:r>
            <a:endParaRPr lang="zh-HK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16832"/>
            <a:ext cx="2444386" cy="3263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6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日本舞蹈風格</a:t>
            </a:r>
            <a:endParaRPr lang="zh-HK" altLang="en-US" dirty="0"/>
          </a:p>
        </p:txBody>
      </p:sp>
      <p:pic>
        <p:nvPicPr>
          <p:cNvPr id="4" name="4mmHnDGXXs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7704" y="2132856"/>
            <a:ext cx="6000795" cy="337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日本風俗習慣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5482952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日本人是個很講究禮儀的</a:t>
            </a:r>
            <a:r>
              <a:rPr lang="zh-TW" altLang="en-US" dirty="0" smtClean="0"/>
              <a:t>民族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不管</a:t>
            </a:r>
            <a:r>
              <a:rPr lang="zh-TW" altLang="en-US" dirty="0"/>
              <a:t>是熟識的人 或是</a:t>
            </a:r>
            <a:r>
              <a:rPr lang="zh-TW" altLang="en-US" dirty="0" smtClean="0"/>
              <a:t>素未謀面</a:t>
            </a:r>
            <a:r>
              <a:rPr lang="zh-TW" altLang="en-US" dirty="0"/>
              <a:t>的人</a:t>
            </a:r>
            <a:r>
              <a:rPr lang="zh-TW" altLang="en-US" dirty="0" smtClean="0"/>
              <a:t>總是</a:t>
            </a:r>
            <a:r>
              <a:rPr lang="zh-TW" altLang="en-US" dirty="0"/>
              <a:t>要來個</a:t>
            </a:r>
            <a:r>
              <a:rPr lang="en-US" altLang="zh-TW" dirty="0"/>
              <a:t>90</a:t>
            </a:r>
            <a:r>
              <a:rPr lang="zh-TW" altLang="en-US" dirty="0"/>
              <a:t>度鞠躬。</a:t>
            </a:r>
          </a:p>
          <a:p>
            <a:r>
              <a:rPr lang="zh-TW" altLang="en-US" dirty="0"/>
              <a:t>到日本</a:t>
            </a:r>
            <a:r>
              <a:rPr lang="zh-TW" altLang="en-US" dirty="0" smtClean="0"/>
              <a:t>人家作客</a:t>
            </a:r>
            <a:r>
              <a:rPr lang="zh-TW" altLang="en-US" dirty="0"/>
              <a:t>時依定要事先告知 並跟主人約定時間</a:t>
            </a:r>
          </a:p>
          <a:p>
            <a:r>
              <a:rPr lang="zh-TW" altLang="en-US" dirty="0"/>
              <a:t>來到門口絕不要敲門 而是要拉開門上的拉門 並問</a:t>
            </a:r>
            <a:r>
              <a:rPr lang="en-US" altLang="zh-TW" dirty="0" smtClean="0"/>
              <a:t>:</a:t>
            </a:r>
            <a:r>
              <a:rPr lang="zh-TW" altLang="en-US" dirty="0" smtClean="0"/>
              <a:t>裡面</a:t>
            </a:r>
            <a:r>
              <a:rPr lang="zh-TW" altLang="en-US" dirty="0"/>
              <a:t>有人嗎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r>
              <a:rPr lang="zh-TW" altLang="en-US" dirty="0"/>
              <a:t>進門後 要脫去外衣 帽子與圍巾 </a:t>
            </a:r>
            <a:r>
              <a:rPr lang="zh-TW" altLang="en-US" dirty="0" smtClean="0"/>
              <a:t>穿上拖鞋</a:t>
            </a: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245" y="1556792"/>
            <a:ext cx="3021481" cy="202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328" y="3861048"/>
            <a:ext cx="3053325" cy="228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1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管樂器</a:t>
            </a:r>
            <a:r>
              <a:rPr lang="en-US" altLang="zh-HK" dirty="0" smtClean="0"/>
              <a:t>:</a:t>
            </a:r>
            <a:r>
              <a:rPr lang="zh-HK" altLang="en-US" dirty="0" smtClean="0"/>
              <a:t>笙</a:t>
            </a:r>
            <a:endParaRPr lang="zh-HK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70" y="2276872"/>
            <a:ext cx="1790657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55576" y="2276872"/>
            <a:ext cx="57606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由</a:t>
            </a:r>
            <a:r>
              <a:rPr lang="en-US" altLang="zh-TW" sz="4000" dirty="0" smtClean="0"/>
              <a:t>17</a:t>
            </a:r>
            <a:r>
              <a:rPr lang="zh-TW" altLang="en-US" sz="4000" dirty="0" smtClean="0"/>
              <a:t>根竹管製成，僅</a:t>
            </a:r>
            <a:r>
              <a:rPr lang="en-US" altLang="zh-TW" sz="4000" dirty="0" smtClean="0"/>
              <a:t>15</a:t>
            </a:r>
            <a:r>
              <a:rPr lang="zh-TW" altLang="en-US" sz="4000" dirty="0" smtClean="0"/>
              <a:t>根有簧片，長</a:t>
            </a:r>
            <a:r>
              <a:rPr lang="en-US" altLang="zh-TW" sz="4000" dirty="0" smtClean="0"/>
              <a:t>50</a:t>
            </a:r>
            <a:r>
              <a:rPr lang="zh-TW" altLang="en-US" sz="4000" dirty="0" smtClean="0"/>
              <a:t>公分、直徑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公分。因其形狀之故，又稱為鳳笙。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679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管樂器</a:t>
            </a:r>
            <a:r>
              <a:rPr lang="en-US" altLang="zh-HK" dirty="0"/>
              <a:t>:</a:t>
            </a:r>
            <a:r>
              <a:rPr lang="zh-HK" altLang="en-US" dirty="0"/>
              <a:t>笙</a:t>
            </a:r>
          </a:p>
        </p:txBody>
      </p:sp>
      <p:pic>
        <p:nvPicPr>
          <p:cNvPr id="5" name="ry-hr05kTF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9672" y="1700808"/>
            <a:ext cx="6267078" cy="352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管樂器</a:t>
            </a:r>
            <a:r>
              <a:rPr lang="en-US" altLang="zh-HK" dirty="0" smtClean="0"/>
              <a:t>:</a:t>
            </a:r>
            <a:r>
              <a:rPr lang="zh-HK" altLang="en-US" dirty="0" smtClean="0"/>
              <a:t>篳篥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5915000" cy="4065315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篳篥，也寫做「觱篥」，名稱可能是由突厥語或匈奴語直接音譯過來。以竹或木做管，頂端有用蘆葦或麥秸做的簧片，管身開洞，豎吹。聲音高亢悽厲。</a:t>
            </a:r>
            <a:endParaRPr lang="zh-HK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8840"/>
            <a:ext cx="20955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3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管樂器</a:t>
            </a:r>
            <a:r>
              <a:rPr lang="en-US" altLang="zh-HK" dirty="0"/>
              <a:t>:</a:t>
            </a:r>
            <a:r>
              <a:rPr lang="zh-HK" altLang="en-US" dirty="0"/>
              <a:t>篳篥</a:t>
            </a:r>
          </a:p>
        </p:txBody>
      </p:sp>
      <p:pic>
        <p:nvPicPr>
          <p:cNvPr id="4" name="WswNQVcQhc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9632" y="1484784"/>
            <a:ext cx="6236185" cy="35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打擊樂器</a:t>
            </a:r>
            <a:r>
              <a:rPr lang="en-US" altLang="zh-HK" dirty="0" smtClean="0"/>
              <a:t>:</a:t>
            </a:r>
            <a:r>
              <a:rPr lang="zh-HK" altLang="en-US" dirty="0" smtClean="0"/>
              <a:t>太鼓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3"/>
            <a:ext cx="4474840" cy="4569370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和太鼓（わだいこ），一種日本傳統打擊樂器，為日本雅樂樂器之一，為道樂（行進式的雅樂）時所使用</a:t>
            </a:r>
            <a:endParaRPr lang="zh-HK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92167"/>
            <a:ext cx="3201144" cy="428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3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打擊樂器</a:t>
            </a:r>
            <a:r>
              <a:rPr lang="en-US" altLang="zh-TW" dirty="0"/>
              <a:t>:</a:t>
            </a:r>
            <a:r>
              <a:rPr lang="zh-TW" altLang="en-US" dirty="0"/>
              <a:t>太鼓</a:t>
            </a:r>
            <a:endParaRPr lang="zh-HK" altLang="en-US" dirty="0"/>
          </a:p>
        </p:txBody>
      </p:sp>
      <p:pic>
        <p:nvPicPr>
          <p:cNvPr id="4" name="MMfFPCc7ox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3648" y="1412776"/>
            <a:ext cx="6236185" cy="35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/>
              <a:t>弦樂器</a:t>
            </a:r>
            <a:r>
              <a:rPr lang="en-US" altLang="zh-HK" dirty="0" smtClean="0"/>
              <a:t>:</a:t>
            </a:r>
            <a:r>
              <a:rPr lang="zh-HK" altLang="en-US" dirty="0" smtClean="0"/>
              <a:t>琵琶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84784"/>
            <a:ext cx="6491064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/>
              <a:t>日本琵琶於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－</a:t>
            </a:r>
            <a:r>
              <a:rPr lang="en-US" altLang="zh-TW" sz="2800" dirty="0" smtClean="0"/>
              <a:t>8</a:t>
            </a:r>
            <a:r>
              <a:rPr lang="zh-TW" altLang="en-US" sz="2800" dirty="0" smtClean="0"/>
              <a:t>世紀時由中國傳入日本，正倉院的寶物藏品中仍留有當時傳來的琵琶。演奏時用半扇形似銀杏葉的撥子撥弦，種類有五弦琵琶、樂琵琶、平家琵琶、盲僧琵琶、唐琵琶、薩摩琵琶、筑前琵琶等，不同種類的日本琵琶較少用於合奏。另外，以日本琵琶為主奏樂器的音樂被統稱為「琵琶樂」。</a:t>
            </a:r>
            <a:endParaRPr lang="zh-HK" alt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53356"/>
            <a:ext cx="1905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5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弦樂器</a:t>
            </a:r>
            <a:r>
              <a:rPr lang="en-US" altLang="zh-HK" dirty="0"/>
              <a:t>:</a:t>
            </a:r>
            <a:r>
              <a:rPr lang="zh-HK" altLang="en-US" dirty="0"/>
              <a:t>琵琶</a:t>
            </a:r>
          </a:p>
        </p:txBody>
      </p:sp>
      <p:pic>
        <p:nvPicPr>
          <p:cNvPr id="4" name="ewgvweIF8Z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5765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555</Words>
  <Application>Microsoft Office PowerPoint</Application>
  <PresentationFormat>如螢幕大小 (4:3)</PresentationFormat>
  <Paragraphs>26</Paragraphs>
  <Slides>14</Slides>
  <Notes>0</Notes>
  <HiddenSlides>0</HiddenSlides>
  <MMClips>6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音樂專題</vt:lpstr>
      <vt:lpstr>管樂器:笙</vt:lpstr>
      <vt:lpstr>管樂器:笙</vt:lpstr>
      <vt:lpstr>管樂器:篳篥</vt:lpstr>
      <vt:lpstr>管樂器:篳篥</vt:lpstr>
      <vt:lpstr>打擊樂器:太鼓</vt:lpstr>
      <vt:lpstr>打擊樂器:太鼓</vt:lpstr>
      <vt:lpstr>弦樂器:琵琶</vt:lpstr>
      <vt:lpstr>弦樂器:琵琶</vt:lpstr>
      <vt:lpstr>日本歌曲風格</vt:lpstr>
      <vt:lpstr>日本雅樂</vt:lpstr>
      <vt:lpstr>日本舞蹈風格</vt:lpstr>
      <vt:lpstr>日本舞蹈風格</vt:lpstr>
      <vt:lpstr>日本風俗習慣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音樂專題</dc:title>
  <dc:creator>USER</dc:creator>
  <cp:lastModifiedBy>USER</cp:lastModifiedBy>
  <cp:revision>18</cp:revision>
  <dcterms:created xsi:type="dcterms:W3CDTF">2016-12-31T06:17:38Z</dcterms:created>
  <dcterms:modified xsi:type="dcterms:W3CDTF">2017-01-01T15:04:46Z</dcterms:modified>
</cp:coreProperties>
</file>